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7" r:id="rId6"/>
    <p:sldId id="275" r:id="rId7"/>
    <p:sldId id="276" r:id="rId8"/>
    <p:sldId id="271" r:id="rId9"/>
    <p:sldId id="277" r:id="rId10"/>
    <p:sldId id="278" r:id="rId11"/>
    <p:sldId id="279" r:id="rId12"/>
    <p:sldId id="280" r:id="rId13"/>
    <p:sldId id="284" r:id="rId14"/>
    <p:sldId id="285" r:id="rId15"/>
    <p:sldId id="283" r:id="rId16"/>
    <p:sldId id="282" r:id="rId17"/>
    <p:sldId id="281" r:id="rId18"/>
    <p:sldId id="286" r:id="rId19"/>
    <p:sldId id="287" r:id="rId20"/>
    <p:sldId id="289" r:id="rId21"/>
    <p:sldId id="290" r:id="rId22"/>
    <p:sldId id="288" r:id="rId23"/>
  </p:sldIdLst>
  <p:sldSz cx="12188825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9" d="100"/>
          <a:sy n="119" d="100"/>
        </p:scale>
        <p:origin x="96" y="3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2018年度</c:v>
                </c:pt>
                <c:pt idx="1">
                  <c:v>2019年度</c:v>
                </c:pt>
                <c:pt idx="2">
                  <c:v>2020年度</c:v>
                </c:pt>
                <c:pt idx="3">
                  <c:v>2021年度3月見込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3.7625776900000001</c:v>
                </c:pt>
                <c:pt idx="1">
                  <c:v>3.9721090000000001</c:v>
                </c:pt>
                <c:pt idx="2">
                  <c:v>4.1176533400000004</c:v>
                </c:pt>
                <c:pt idx="3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1-4B06-8B0D-C66FC849C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利益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2018年度</c:v>
                </c:pt>
                <c:pt idx="1">
                  <c:v>2019年度</c:v>
                </c:pt>
                <c:pt idx="2">
                  <c:v>2020年度</c:v>
                </c:pt>
                <c:pt idx="3">
                  <c:v>2021年度3月見込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3.3502249999999997E-2</c:v>
                </c:pt>
                <c:pt idx="1">
                  <c:v>0.1180327</c:v>
                </c:pt>
                <c:pt idx="2">
                  <c:v>0.44736120000000001</c:v>
                </c:pt>
                <c:pt idx="3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1-4B06-8B0D-C66FC849C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062480"/>
        <c:axId val="3463992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推移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2018年度</c:v>
                </c:pt>
                <c:pt idx="1">
                  <c:v>2019年度</c:v>
                </c:pt>
                <c:pt idx="2">
                  <c:v>2020年度</c:v>
                </c:pt>
                <c:pt idx="3">
                  <c:v>2021年度3月見込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B1-4B06-8B0D-C66FC849C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062480"/>
        <c:axId val="346399208"/>
      </c:lineChart>
      <c:catAx>
        <c:axId val="34706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 noProof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46399208"/>
        <c:crosses val="autoZero"/>
        <c:auto val="1"/>
        <c:lblAlgn val="ctr"/>
        <c:lblOffset val="100"/>
        <c:noMultiLvlLbl val="0"/>
      </c:catAx>
      <c:valAx>
        <c:axId val="34639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4706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 noProof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01ED22-C165-4994-BFD5-46B284345F73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2021/2/8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48DBB1-0929-426E-B65B-0C4E55C2E7DD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FB91549-43BF-425A-AF25-75262019208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30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12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301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377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134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060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14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395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1880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671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87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35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45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45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20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79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96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80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40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 descr="ガラス張りの建物に囲まれた雲と青空を見上げてい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 rtl="0">
              <a:defRPr sz="4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 rtl="0">
              <a:lnSpc>
                <a:spcPts val="23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dirty="0" smtClean="0"/>
              <a:t>クリックしてマスター サブタイトルのスタイルを編集する</a:t>
            </a:r>
            <a:endParaRPr lang="ja-JP" altLang="en-US" noProof="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D423825-1256-4AD1-B011-866082606E47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F8D7328-C2EF-4AE2-A2D2-547FA8E89F6E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kumimoji="1" lang="ja-JP" altLang="en-US" noProof="0" smtClean="0"/>
              <a:t>マスター テキストの書式設定</a:t>
            </a:r>
          </a:p>
          <a:p>
            <a:pPr lvl="1"/>
            <a:r>
              <a:rPr kumimoji="1" lang="ja-JP" altLang="en-US" noProof="0" smtClean="0"/>
              <a:t>第 </a:t>
            </a:r>
            <a:r>
              <a:rPr kumimoji="1" lang="en-US" altLang="ja-JP" noProof="0" smtClean="0"/>
              <a:t>2 </a:t>
            </a:r>
            <a:r>
              <a:rPr kumimoji="1" lang="ja-JP" altLang="en-US" noProof="0" smtClean="0"/>
              <a:t>レベル</a:t>
            </a:r>
          </a:p>
          <a:p>
            <a:pPr lvl="2"/>
            <a:r>
              <a:rPr kumimoji="1" lang="ja-JP" altLang="en-US" noProof="0" smtClean="0"/>
              <a:t>第 </a:t>
            </a:r>
            <a:r>
              <a:rPr kumimoji="1" lang="en-US" altLang="ja-JP" noProof="0" smtClean="0"/>
              <a:t>3 </a:t>
            </a:r>
            <a:r>
              <a:rPr kumimoji="1" lang="ja-JP" altLang="en-US" noProof="0" smtClean="0"/>
              <a:t>レベル</a:t>
            </a:r>
          </a:p>
          <a:p>
            <a:pPr lvl="3"/>
            <a:r>
              <a:rPr kumimoji="1" lang="ja-JP" altLang="en-US" noProof="0" smtClean="0"/>
              <a:t>第 </a:t>
            </a:r>
            <a:r>
              <a:rPr kumimoji="1" lang="en-US" altLang="ja-JP" noProof="0" smtClean="0"/>
              <a:t>4 </a:t>
            </a:r>
            <a:r>
              <a:rPr kumimoji="1" lang="ja-JP" altLang="en-US" noProof="0" smtClean="0"/>
              <a:t>レベル</a:t>
            </a:r>
          </a:p>
          <a:p>
            <a:pPr lvl="4"/>
            <a:r>
              <a:rPr kumimoji="1" lang="ja-JP" altLang="en-US" noProof="0" smtClean="0"/>
              <a:t>第 </a:t>
            </a:r>
            <a:r>
              <a:rPr kumimoji="1" lang="en-US" altLang="ja-JP" noProof="0" smtClean="0"/>
              <a:t>5 </a:t>
            </a:r>
            <a:r>
              <a:rPr kumimoji="1" lang="ja-JP" altLang="en-US" noProof="0" smtClean="0"/>
              <a:t>レベル</a:t>
            </a:r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666DFA3-64BC-4F76-BBAA-27C46F730594}" type="datetime1">
              <a:rPr lang="ja-JP" altLang="en-US" noProof="0" smtClean="0"/>
              <a:t>2021/2/8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E798B4-3F40-461A-AEDD-E04E9B925612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noProof="0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FBD32A6-EEC9-499B-8CCC-CD8B74222905}" type="datetime1">
              <a:rPr lang="ja-JP" altLang="en-US" noProof="0" smtClean="0"/>
              <a:t>2021/2/8</a:t>
            </a:fld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6540575" y="685800"/>
            <a:ext cx="5038809" cy="4191000"/>
          </a:xfrm>
        </p:spPr>
        <p:txBody>
          <a:bodyPr rtlCol="0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D3FA9BD-C8FB-4EDF-8FA1-3C1F19259AC3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4B50E21-B25F-4C3F-8078-F38709FD31AC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91012CF-8A9E-453B-9685-B4CD08032854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3A41DD3-A1ED-485B-8D42-738EBF68D4C3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 rtl="0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D64678-09DF-405A-9781-0D071E97AA54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 rtl="0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 smtClean="0"/>
              <a:t>アイコンをクリックして画像を追加</a:t>
            </a:r>
          </a:p>
          <a:p>
            <a:pPr rt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69BC148-1BA9-4F73-87C1-BAF505264349}" type="datetime1">
              <a:rPr lang="ja-JP" altLang="en-US" smtClean="0"/>
              <a:t>2021/2/8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4B75158-F184-4126-9A0F-7A9B1396A987}" type="datetime1">
              <a:rPr lang="ja-JP" altLang="en-US" smtClean="0"/>
              <a:pPr/>
              <a:t>2021/2/8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ja-JP" altLang="en-US" dirty="0" smtClean="0">
                <a:latin typeface="HGS創英ﾌﾟﾚｾﾞﾝｽEB" panose="02020800000000000000" pitchFamily="18" charset="-128"/>
                <a:ea typeface="游ゴシック" panose="020B0400000000000000" pitchFamily="50" charset="-128"/>
              </a:rPr>
              <a:t>会社</a:t>
            </a:r>
            <a:r>
              <a:rPr lang="ja-JP" altLang="en-US" dirty="0" smtClean="0">
                <a:latin typeface="HGS創英ﾌﾟﾚｾﾞﾝｽEB" panose="02020800000000000000" pitchFamily="18" charset="-128"/>
                <a:ea typeface="游ゴシック" panose="020B0400000000000000" pitchFamily="50" charset="-128"/>
              </a:rPr>
              <a:t>案内資料</a:t>
            </a:r>
            <a:endParaRPr lang="ja-JP" altLang="en-US" dirty="0">
              <a:latin typeface="HGS創英ﾌﾟﾚｾﾞﾝｽEB" panose="02020800000000000000" pitchFamily="18" charset="-128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altLang="ja-JP" dirty="0" smtClean="0"/>
          </a:p>
          <a:p>
            <a:pPr rtl="0"/>
            <a:r>
              <a:rPr lang="ja-JP" altLang="en-US" dirty="0" smtClean="0"/>
              <a:t>　　</a:t>
            </a:r>
            <a:r>
              <a:rPr lang="ja-JP" altLang="en-US" dirty="0" smtClean="0">
                <a:solidFill>
                  <a:schemeClr val="accent1"/>
                </a:solidFill>
              </a:rPr>
              <a:t>株式会社佐藤安商店</a:t>
            </a:r>
            <a:endParaRPr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9" y="24160"/>
            <a:ext cx="9670745" cy="68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-18504"/>
            <a:ext cx="9694825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7" y="2952"/>
            <a:ext cx="9700757" cy="68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32544"/>
            <a:ext cx="9658881" cy="68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5" y="11336"/>
            <a:ext cx="9688893" cy="68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9" y="7144"/>
            <a:ext cx="9694825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9" y="24160"/>
            <a:ext cx="9670745" cy="68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5" y="28352"/>
            <a:ext cx="9664813" cy="68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5528"/>
            <a:ext cx="9682960" cy="68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9968"/>
            <a:ext cx="9676677" cy="68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952"/>
            <a:ext cx="9721080" cy="68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 smtClean="0"/>
              <a:t>業績推移グラフ </a:t>
            </a:r>
            <a:r>
              <a:rPr lang="en-US" altLang="ja-JP" dirty="0" smtClean="0"/>
              <a:t>(</a:t>
            </a:r>
            <a:r>
              <a:rPr lang="ja-JP" altLang="en-US" dirty="0" smtClean="0"/>
              <a:t>グラフ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graphicFrame>
        <p:nvGraphicFramePr>
          <p:cNvPr id="7" name="コンテンツ プレースホルダー 6" descr="集合縦棒グラフの表示&#10;4 つのカテゴリ向けに 2 つの系列と 1 つの行を組み合わせたグラフ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693055"/>
              </p:ext>
            </p:extLst>
          </p:nvPr>
        </p:nvGraphicFramePr>
        <p:xfrm>
          <a:off x="1293813" y="685800"/>
          <a:ext cx="10287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0"/>
            <a:ext cx="9721080" cy="68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9" y="2952"/>
            <a:ext cx="9700757" cy="68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マーケティング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0_TF02801084.potx" id="{768FEC40-8EA1-4DCA-AD2A-9884B2DC6D0E}" vid="{7900C9A1-E8CE-4418-8299-4D56DFCCE981}"/>
    </a:ext>
  </a:extLst>
</a:theme>
</file>

<file path=ppt/theme/theme2.xml><?xml version="1.0" encoding="utf-8"?>
<a:theme xmlns:a="http://schemas.openxmlformats.org/drawingml/2006/main" name="Office テーマ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ビジネス マーケティング用ガラス キューブ プレゼンテーション (ワイドスクリーン)</Template>
  <TotalTime>34</TotalTime>
  <Words>28</Words>
  <Application>Microsoft Office PowerPoint</Application>
  <PresentationFormat>ユーザー設定</PresentationFormat>
  <Paragraphs>23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HGS創英ﾌﾟﾚｾﾞﾝｽEB</vt:lpstr>
      <vt:lpstr>Meiryo UI</vt:lpstr>
      <vt:lpstr>游ゴシック</vt:lpstr>
      <vt:lpstr>Arial</vt:lpstr>
      <vt:lpstr>Corbel</vt:lpstr>
      <vt:lpstr>マーケティング 16x9</vt:lpstr>
      <vt:lpstr>会社案内資料</vt:lpstr>
      <vt:lpstr>PowerPoint プレゼンテーション</vt:lpstr>
      <vt:lpstr>PowerPoint プレゼンテーション</vt:lpstr>
      <vt:lpstr>PowerPoint プレゼンテーション</vt:lpstr>
      <vt:lpstr>業績推移グラフ (グラフ)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新卒者向け　会社案内資料</dc:title>
  <dc:creator>佐藤 栄助</dc:creator>
  <cp:lastModifiedBy>佐藤 栄助</cp:lastModifiedBy>
  <cp:revision>7</cp:revision>
  <dcterms:created xsi:type="dcterms:W3CDTF">2021-02-03T07:24:50Z</dcterms:created>
  <dcterms:modified xsi:type="dcterms:W3CDTF">2021-02-08T06:01:51Z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